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3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103120"/>
            <a:ext cx="10515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868584"/>
                </a:solidFill>
                <a:latin typeface="Apple SD Gothic Neo"/>
              </a:rPr>
              <a:t>N:D 안드로이드 앱</a:t>
            </a:r>
          </a:p>
          <a:p>
            <a:pPr algn="l">
              <a:spcAft>
                <a:spcPts val="1400"/>
              </a:spcAft>
            </a:pPr>
            <a:r>
              <a:rPr sz="4400" b="0">
                <a:solidFill>
                  <a:srgbClr val="FAF9F6"/>
                </a:solidFill>
                <a:latin typeface="Apple SD Gothic Neo"/>
              </a:rPr>
              <a:t>아무 앱에서나, 보내기 전에</a:t>
            </a:r>
          </a:p>
          <a:p>
            <a:pPr algn="l">
              <a:spcAft>
                <a:spcPts val="0"/>
              </a:spcAft>
            </a:pPr>
            <a:r>
              <a:rPr sz="1800" b="0">
                <a:solidFill>
                  <a:srgbClr val="AFAEAC"/>
                </a:solidFill>
                <a:latin typeface="Apple SD Gothic Neo"/>
              </a:rPr>
              <a:t>사용 가이드 — 카카오톡·슬랙 어디서든 문장을 선택하면 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603504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868584"/>
                </a:solidFill>
                <a:latin typeface="Apple SD Gothic Neo"/>
              </a:rPr>
              <a:t>neuraldecode.xyz · 2026.09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3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0">
                <a:solidFill>
                  <a:srgbClr val="FAF9F6"/>
                </a:solidFill>
                <a:latin typeface="Apple SD Gothic Neo"/>
              </a:rPr>
              <a:t>설치하면 준비 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800"/>
              </a:spcAft>
            </a:pPr>
            <a:r>
              <a:rPr sz="1800" b="0">
                <a:solidFill>
                  <a:srgbClr val="AFAEAC"/>
                </a:solidFill>
                <a:latin typeface="Apple SD Gothic Neo"/>
              </a:rPr>
              <a:t>키보드를 바꾸거나 설정을 만질 필요가 없습니다.</a:t>
            </a:r>
          </a:p>
          <a:p>
            <a:pPr algn="l">
              <a:spcAft>
                <a:spcPts val="2800"/>
              </a:spcAft>
            </a:pPr>
            <a:r>
              <a:rPr sz="1800" b="0">
                <a:solidFill>
                  <a:srgbClr val="AFAEAC"/>
                </a:solidFill>
                <a:latin typeface="Apple SD Gothic Neo"/>
              </a:rPr>
              <a:t>앱을 설치하면, 모든 앱의 텍스트 선택 메뉴에 'N:D 변환'이 생깁니다.</a:t>
            </a:r>
          </a:p>
          <a:p>
            <a:pPr algn="l">
              <a:spcAft>
                <a:spcPts val="1400"/>
              </a:spcAft>
            </a:pPr>
            <a:r>
              <a:rPr sz="2000" b="0">
                <a:solidFill>
                  <a:srgbClr val="FAF9F6"/>
                </a:solidFill>
                <a:latin typeface="Apple SD Gothic Neo"/>
              </a:rPr>
              <a:t>1.  보낼 문장을 길게 눌러 선택</a:t>
            </a:r>
          </a:p>
          <a:p>
            <a:pPr algn="l">
              <a:spcAft>
                <a:spcPts val="1400"/>
              </a:spcAft>
            </a:pPr>
            <a:r>
              <a:rPr sz="2000" b="0">
                <a:solidFill>
                  <a:srgbClr val="FAF9F6"/>
                </a:solidFill>
                <a:latin typeface="Apple SD Gothic Neo"/>
              </a:rPr>
              <a:t>2.  메뉴에서 'N:D 변환' 선택</a:t>
            </a:r>
          </a:p>
          <a:p>
            <a:pPr algn="l">
              <a:spcAft>
                <a:spcPts val="2800"/>
              </a:spcAft>
            </a:pPr>
            <a:r>
              <a:rPr sz="2000" b="0">
                <a:solidFill>
                  <a:srgbClr val="FAF9F6"/>
                </a:solidFill>
                <a:latin typeface="Apple SD Gothic Neo"/>
              </a:rPr>
              <a:t>3.  결과 확인 후 [교체] — 내용은 그대로, 오해 소지만 제거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868584"/>
                </a:solidFill>
                <a:latin typeface="Apple SD Gothic Neo"/>
              </a:rPr>
              <a:t>요금: 무료 하루 10회 · Plus(월 3,000원) 하루 100회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3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6400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FAF9F6"/>
                </a:solidFill>
                <a:latin typeface="Apple SD Gothic Neo"/>
              </a:rPr>
              <a:t>STEP 1 — 문장을 선택하세요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58521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카카오톡·슬랙·메일, 어디든 좋습니다.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보내기 전 초안을 길게 눌러 선택하면</a:t>
            </a:r>
          </a:p>
          <a:p>
            <a:pPr algn="l">
              <a:spcAft>
                <a:spcPts val="20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복사·붙여넣기 옆에 'N:D 변환'이 나타납니다.</a:t>
            </a:r>
          </a:p>
          <a:p>
            <a:pPr algn="l">
              <a:spcAft>
                <a:spcPts val="0"/>
              </a:spcAft>
            </a:pPr>
            <a:r>
              <a:rPr sz="1400" b="0">
                <a:solidFill>
                  <a:srgbClr val="868584"/>
                </a:solidFill>
                <a:latin typeface="Apple SD Gothic Neo"/>
              </a:rPr>
              <a:t>입력창이 아닌 텍스트(받은 메시지 등)를 선택해도
변환 결과를 복사해 쓸 수 있어요.</a:t>
            </a:r>
          </a:p>
        </p:txBody>
      </p:sp>
      <p:pic>
        <p:nvPicPr>
          <p:cNvPr id="4" name="Picture 3" descr="real-02-men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502920"/>
            <a:ext cx="2595489" cy="5623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64465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868584"/>
                </a:solidFill>
                <a:latin typeface="Apple SD Gothic Neo"/>
              </a:rPr>
              <a:t>에뮬레이터에서 캡처한 실제 앱 화면입니다.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3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6400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FAF9F6"/>
                </a:solidFill>
                <a:latin typeface="Apple SD Gothic Neo"/>
              </a:rPr>
              <a:t>STEP 2 — 확인하고 교체하세요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0">
                <a:solidFill>
                  <a:srgbClr val="AFAEAC"/>
                </a:solidFill>
                <a:latin typeface="Apple SD Gothic Neo"/>
              </a:rPr>
              <a:t>받는 사람(상사·동료·후배·고객·친구)을 고르면</a:t>
            </a:r>
          </a:p>
          <a:p>
            <a:pPr algn="l">
              <a:spcAft>
                <a:spcPts val="1800"/>
              </a:spcAft>
            </a:pPr>
            <a:r>
              <a:rPr sz="1600" b="0">
                <a:solidFill>
                  <a:srgbClr val="AFAEAC"/>
                </a:solidFill>
                <a:latin typeface="Apple SD Gothic Neo"/>
              </a:rPr>
              <a:t>관계에 맞는 말투로 다시 변환됩니다.</a:t>
            </a:r>
          </a:p>
          <a:p>
            <a:pPr algn="l">
              <a:spcAft>
                <a:spcPts val="1800"/>
              </a:spcAft>
            </a:pPr>
            <a:r>
              <a:rPr sz="1600" b="0">
                <a:solidFill>
                  <a:srgbClr val="AFAEAC"/>
                </a:solidFill>
                <a:latin typeface="Apple SD Gothic Neo"/>
              </a:rPr>
              <a:t>무엇을 왜 바꿨는지 이유도 함께 보여드립니다.</a:t>
            </a:r>
          </a:p>
          <a:p>
            <a:pPr algn="l">
              <a:spcAft>
                <a:spcPts val="800"/>
              </a:spcAft>
            </a:pPr>
            <a:r>
              <a:rPr sz="1600" b="0">
                <a:solidFill>
                  <a:srgbClr val="AFAEAC"/>
                </a:solidFill>
                <a:latin typeface="Apple SD Gothic Neo"/>
              </a:rPr>
              <a:t>[교체]를 누르면 원래 입력창의 문장이</a:t>
            </a:r>
          </a:p>
          <a:p>
            <a:pPr algn="l">
              <a:spcAft>
                <a:spcPts val="0"/>
              </a:spcAft>
            </a:pPr>
            <a:r>
              <a:rPr sz="1600" b="0">
                <a:solidFill>
                  <a:srgbClr val="AFAEAC"/>
                </a:solidFill>
                <a:latin typeface="Apple SD Gothic Neo"/>
              </a:rPr>
              <a:t>변환문으로 바뀝니다. 보내기만 하면 끝.</a:t>
            </a:r>
          </a:p>
        </p:txBody>
      </p:sp>
      <p:pic>
        <p:nvPicPr>
          <p:cNvPr id="4" name="Picture 3" descr="real-03-dia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502920"/>
            <a:ext cx="2595489" cy="5623560"/>
          </a:xfrm>
          <a:prstGeom prst="rect">
            <a:avLst/>
          </a:prstGeom>
        </p:spPr>
      </p:pic>
      <p:pic>
        <p:nvPicPr>
          <p:cNvPr id="5" name="Picture 4" descr="real-05-replac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502920"/>
            <a:ext cx="2595489" cy="5623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465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868584"/>
                </a:solidFill>
                <a:latin typeface="Apple SD Gothic Neo"/>
              </a:rPr>
              <a:t>에뮬레이터에서 캡처한 실제 앱 화면입니다.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3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6858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FAF9F6"/>
                </a:solidFill>
                <a:latin typeface="Apple SD Gothic Neo"/>
              </a:rPr>
              <a:t>프로필 — 그 사람에게 맞는 변환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카카오톡 대화 내보내기 파일을 올리면,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그 관계의 실제 말투·온도·위계를 분석해</a:t>
            </a:r>
          </a:p>
          <a:p>
            <a:pPr algn="l">
              <a:spcAft>
                <a:spcPts val="20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'프로필'로 저장됩니다.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변환할 때 받는 사람 대신 프로필을 고르면</a:t>
            </a:r>
          </a:p>
          <a:p>
            <a:pPr algn="l">
              <a:spcAft>
                <a:spcPts val="24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그 사람과 실제로 쓰는 말투로 변환됩니다.</a:t>
            </a:r>
          </a:p>
          <a:p>
            <a:pPr algn="l">
              <a:spcAft>
                <a:spcPts val="1400"/>
              </a:spcAft>
            </a:pPr>
            <a:r>
              <a:rPr sz="1400" b="0">
                <a:solidFill>
                  <a:srgbClr val="868584"/>
                </a:solidFill>
                <a:latin typeface="Apple SD Gothic Neo"/>
              </a:rPr>
              <a:t>내보내기: 카톡 채팅방 → 메뉴 → 설정
→ 대화 내용 내보내기 → 텍스트만 보내기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868584"/>
                </a:solidFill>
                <a:latin typeface="Apple SD Gothic Neo"/>
              </a:rPr>
              <a:t>프로필은 계정에 저장됩니다(로그인 필요).
대화 파일은 분석 목적에 한해 처리됩니다.</a:t>
            </a:r>
          </a:p>
        </p:txBody>
      </p:sp>
      <p:pic>
        <p:nvPicPr>
          <p:cNvPr id="4" name="Picture 3" descr="real-07-profiles-l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502920"/>
            <a:ext cx="2595489" cy="5623560"/>
          </a:xfrm>
          <a:prstGeom prst="rect">
            <a:avLst/>
          </a:prstGeom>
        </p:spPr>
      </p:pic>
      <p:pic>
        <p:nvPicPr>
          <p:cNvPr id="5" name="Picture 4" descr="real-09-profile-resu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502920"/>
            <a:ext cx="2595489" cy="5623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4465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>
                <a:solidFill>
                  <a:srgbClr val="868584"/>
                </a:solidFill>
                <a:latin typeface="Apple SD Gothic Neo"/>
              </a:rPr>
              <a:t>에뮬레이터에서 캡처한 실제 앱 화면입니다.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31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200"/>
              </a:spcAft>
            </a:pPr>
            <a:r>
              <a:rPr sz="3200" b="0">
                <a:solidFill>
                  <a:srgbClr val="FAF9F6"/>
                </a:solidFill>
                <a:latin typeface="Apple SD Gothic Neo"/>
              </a:rPr>
              <a:t>실력이 말 때문에 저평가되지 않도록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무료 하루 10회 · Plus 월 3,000원 하루 100회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AFAEAC"/>
                </a:solidFill>
                <a:latin typeface="Apple SD Gothic Neo"/>
              </a:rPr>
              <a:t>웹에서도 동일하게: neuraldecode.xyz → 메시지변환</a:t>
            </a:r>
          </a:p>
          <a:p>
            <a:pPr algn="l">
              <a:spcAft>
                <a:spcPts val="0"/>
              </a:spcAft>
            </a:pPr>
            <a:r>
              <a:rPr sz="1500" b="0">
                <a:solidFill>
                  <a:srgbClr val="868584"/>
                </a:solidFill>
                <a:latin typeface="Apple SD Gothic Neo"/>
              </a:rPr>
              <a:t>문의: admin@neuraldecode.xyz · 사내 도입 문의는 사이트 상단 메뉴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